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6" r:id="rId4"/>
    <p:sldId id="258" r:id="rId5"/>
    <p:sldId id="275" r:id="rId6"/>
    <p:sldId id="259" r:id="rId7"/>
    <p:sldId id="278" r:id="rId8"/>
    <p:sldId id="277" r:id="rId9"/>
    <p:sldId id="261" r:id="rId10"/>
    <p:sldId id="262" r:id="rId11"/>
    <p:sldId id="279" r:id="rId12"/>
    <p:sldId id="264" r:id="rId13"/>
    <p:sldId id="266" r:id="rId14"/>
    <p:sldId id="269" r:id="rId15"/>
    <p:sldId id="271" r:id="rId16"/>
    <p:sldId id="273" r:id="rId17"/>
    <p:sldId id="274" r:id="rId18"/>
    <p:sldId id="280" r:id="rId19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5"/>
        <p:sld r:id="rId7"/>
        <p:sld r:id="rId10"/>
        <p:sld r:id="rId11"/>
        <p:sld r:id="rId13"/>
        <p:sld r:id="rId14"/>
        <p:sld r:id="rId15"/>
        <p:sld r:id="rId16"/>
        <p:sld r:id="rId17"/>
        <p:sld r:id="rId18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/>
    <p:restoredTop sz="86388"/>
  </p:normalViewPr>
  <p:slideViewPr>
    <p:cSldViewPr>
      <p:cViewPr varScale="1">
        <p:scale>
          <a:sx n="73" d="100"/>
          <a:sy n="73" d="100"/>
        </p:scale>
        <p:origin x="1698" y="60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audio" Target="file:///C:\Users\user\Desktop\&#1044;&#1077;&#1090;&#1089;&#1082;&#1080;&#1077;%20&#1087;&#1077;&#1089;&#1085;&#1080;%20-%20&#1057;&#1086;&#1083;&#1085;&#1077;&#1095;&#1085;&#1099;&#1081;%20&#1082;&#1088;&#1091;&#1075;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285860"/>
            <a:ext cx="59464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Исетский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группа «Мечтатели»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Детские песни - Солнечный круг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15338" y="5929330"/>
            <a:ext cx="244475" cy="244475"/>
          </a:xfrm>
          <a:prstGeom prst="rect">
            <a:avLst/>
          </a:prstGeom>
        </p:spPr>
      </p:pic>
      <p:pic>
        <p:nvPicPr>
          <p:cNvPr id="5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6" cstate="print"/>
          <a:srcRect r="84452"/>
          <a:stretch/>
        </p:blipFill>
        <p:spPr bwMode="auto">
          <a:xfrm>
            <a:off x="323528" y="116632"/>
            <a:ext cx="1728192" cy="6624736"/>
          </a:xfrm>
          <a:prstGeom prst="rect">
            <a:avLst/>
          </a:prstGeom>
          <a:noFill/>
        </p:spPr>
      </p:pic>
      <p:pic>
        <p:nvPicPr>
          <p:cNvPr id="3" name="Самая красивая на свете мелодия...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96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013" y="57467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 numSld="19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18.userapi.com/c855036/v855036005/235abe/YD9p6GOTCYg.jpg"/>
          <p:cNvPicPr>
            <a:picLocks noChangeAspect="1" noChangeArrowheads="1"/>
          </p:cNvPicPr>
          <p:nvPr/>
        </p:nvPicPr>
        <p:blipFill rotWithShape="1">
          <a:blip r:embed="rId2" cstate="print"/>
          <a:srcRect l="42705" t="9169" r="3372" b="14141"/>
          <a:stretch/>
        </p:blipFill>
        <p:spPr bwMode="auto">
          <a:xfrm>
            <a:off x="2843808" y="332656"/>
            <a:ext cx="4752528" cy="3802022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95536" y="89766"/>
            <a:ext cx="1728192" cy="6624736"/>
          </a:xfrm>
          <a:prstGeom prst="rect">
            <a:avLst/>
          </a:prstGeom>
          <a:noFill/>
        </p:spPr>
      </p:pic>
      <p:pic>
        <p:nvPicPr>
          <p:cNvPr id="4" name="Picture 2" descr="https://sun9-18.userapi.com/c855036/v855036005/235abe/YD9p6GOTCYg.jpg"/>
          <p:cNvPicPr>
            <a:picLocks noChangeAspect="1" noChangeArrowheads="1"/>
          </p:cNvPicPr>
          <p:nvPr/>
        </p:nvPicPr>
        <p:blipFill rotWithShape="1">
          <a:blip r:embed="rId2" cstate="print"/>
          <a:srcRect l="7655" t="9169" r="63586" b="33313"/>
          <a:stretch/>
        </p:blipFill>
        <p:spPr bwMode="auto">
          <a:xfrm>
            <a:off x="5322101" y="4005064"/>
            <a:ext cx="2304256" cy="25922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31.userapi.com/c857436/v857436182/1eba85/DBVtWW3Cpb0.jpg"/>
          <p:cNvPicPr>
            <a:picLocks noChangeAspect="1" noChangeArrowheads="1"/>
          </p:cNvPicPr>
          <p:nvPr/>
        </p:nvPicPr>
        <p:blipFill rotWithShape="1">
          <a:blip r:embed="rId2" cstate="print"/>
          <a:srcRect l="5765" r="7955" b="4947"/>
          <a:stretch/>
        </p:blipFill>
        <p:spPr bwMode="auto">
          <a:xfrm>
            <a:off x="2123728" y="1124744"/>
            <a:ext cx="6708191" cy="4157084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88640"/>
            <a:ext cx="1683614" cy="6453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39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5.userapi.com/c857724/v857724005/1e9bfa/Y2RorBCI4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2271"/>
            <a:ext cx="4737468" cy="6316624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800200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un9-69.userapi.com/c857124/v857124722/16f808/PmYY5p0aq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342" y="357166"/>
            <a:ext cx="3455800" cy="6143644"/>
          </a:xfrm>
          <a:prstGeom prst="rect">
            <a:avLst/>
          </a:prstGeom>
          <a:noFill/>
        </p:spPr>
      </p:pic>
      <p:pic>
        <p:nvPicPr>
          <p:cNvPr id="44036" name="Picture 4" descr="https://sun9-43.userapi.com/c857124/v857124722/16f812/yjMJ0vs0J9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28604"/>
            <a:ext cx="4469576" cy="59594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un9-39.userapi.com/c206824/v206824579/113dbd/sXhreiD4l6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5921138" cy="6157162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251520" y="155009"/>
            <a:ext cx="1794523" cy="66038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67.userapi.com/c857016/v857016101/18dfb1/R6T6oOIz53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3875"/>
            <a:ext cx="4732688" cy="6310250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800200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un9-27.userapi.com/c857124/v857124722/16f87f/S662QnwjG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26771"/>
            <a:ext cx="4653344" cy="6204458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800200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34.userapi.com/c855036/v855036005/235adb/KG36DH6nbU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70683"/>
            <a:ext cx="5046652" cy="6116634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800200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2" cstate="print"/>
          <a:srcRect r="84452"/>
          <a:stretch/>
        </p:blipFill>
        <p:spPr bwMode="auto">
          <a:xfrm>
            <a:off x="323528" y="116632"/>
            <a:ext cx="1800200" cy="662473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9832" y="1988840"/>
            <a:ext cx="4864968" cy="18002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s://sun9-2.userapi.com/c857536/v857536087/1ee583/_k4_mU9qm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4661234" cy="6214978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584176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71.userapi.com/c858220/v858220392/1e14cc/7ZPbvhXX4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57736"/>
            <a:ext cx="4732688" cy="6383632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584176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60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57.userapi.com/c858016/v858016246/1f6c69/s_9i75jN9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242" y="1670732"/>
            <a:ext cx="2637402" cy="3516536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584176" cy="6624736"/>
          </a:xfrm>
          <a:prstGeom prst="rect">
            <a:avLst/>
          </a:prstGeom>
          <a:noFill/>
        </p:spPr>
      </p:pic>
      <p:pic>
        <p:nvPicPr>
          <p:cNvPr id="4" name="Picture 2" descr="C:\Users\user\Desktop\Па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142" y="908720"/>
            <a:ext cx="3989355" cy="53191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2" cstate="print"/>
          <a:srcRect l="49324" r="17400" b="16583"/>
          <a:stretch/>
        </p:blipFill>
        <p:spPr bwMode="auto">
          <a:xfrm>
            <a:off x="2051720" y="1268760"/>
            <a:ext cx="2553951" cy="4801736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2" cstate="print"/>
          <a:srcRect r="84452"/>
          <a:stretch/>
        </p:blipFill>
        <p:spPr bwMode="auto">
          <a:xfrm>
            <a:off x="323528" y="116632"/>
            <a:ext cx="1584176" cy="6624736"/>
          </a:xfrm>
          <a:prstGeom prst="rect">
            <a:avLst/>
          </a:prstGeom>
          <a:noFill/>
        </p:spPr>
      </p:pic>
      <p:pic>
        <p:nvPicPr>
          <p:cNvPr id="5" name="Picture 2" descr="https://sun9-5.userapi.com/c857032/v857032172/18fab4/2eOFn1WuK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241" y="980728"/>
            <a:ext cx="4030293" cy="5373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3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52.userapi.com/c857136/v857136097/18eab8/Jcm1WfyTyq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43619"/>
            <a:ext cx="4768487" cy="6357982"/>
          </a:xfrm>
          <a:prstGeom prst="rect">
            <a:avLst/>
          </a:prstGeom>
          <a:noFill/>
        </p:spPr>
      </p:pic>
      <p:pic>
        <p:nvPicPr>
          <p:cNvPr id="5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95536" y="89766"/>
            <a:ext cx="1728192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16.userapi.com/c857136/v857136097/18ead9/gHnjGILwVY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97596"/>
            <a:ext cx="4875644" cy="6500858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95536" y="89766"/>
            <a:ext cx="1728192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6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18.userapi.com/c855424/v855424101/230843/UX7CBZKj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76672"/>
            <a:ext cx="4612468" cy="6149958"/>
          </a:xfrm>
          <a:prstGeom prst="rect">
            <a:avLst/>
          </a:prstGeom>
          <a:noFill/>
        </p:spPr>
      </p:pic>
      <p:pic>
        <p:nvPicPr>
          <p:cNvPr id="3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23528" y="116632"/>
            <a:ext cx="1584176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1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30.userapi.com/c857124/v857124722/16f7d8/kGKPhb2Uq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1236"/>
            <a:ext cx="4786346" cy="6381795"/>
          </a:xfrm>
          <a:prstGeom prst="rect">
            <a:avLst/>
          </a:prstGeom>
          <a:noFill/>
        </p:spPr>
      </p:pic>
      <p:pic>
        <p:nvPicPr>
          <p:cNvPr id="4" name="Picture 2" descr="https://mirdoshkolyat.ru/wp-content/uploads/2020/05/Згибарца-e1588692905490.jpg"/>
          <p:cNvPicPr>
            <a:picLocks noChangeAspect="1" noChangeArrowheads="1"/>
          </p:cNvPicPr>
          <p:nvPr/>
        </p:nvPicPr>
        <p:blipFill rotWithShape="1">
          <a:blip r:embed="rId3" cstate="print"/>
          <a:srcRect r="84452"/>
          <a:stretch/>
        </p:blipFill>
        <p:spPr bwMode="auto">
          <a:xfrm>
            <a:off x="395536" y="89766"/>
            <a:ext cx="1728192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wipe dir="r"/>
      </p:transition>
    </mc:Choice>
    <mc:Fallback xmlns="">
      <p:transition spd="slow" advClick="0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SimSun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</Words>
  <Application>Microsoft Office PowerPoint</Application>
  <PresentationFormat>Экран (4:3)</PresentationFormat>
  <Paragraphs>4</Paragraphs>
  <Slides>18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  <vt:variant>
        <vt:lpstr>Произвольные показы</vt:lpstr>
      </vt:variant>
      <vt:variant>
        <vt:i4>1</vt:i4>
      </vt:variant>
    </vt:vector>
  </HeadingPairs>
  <TitlesOfParts>
    <vt:vector size="24" baseType="lpstr"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Произвольный показ 1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Исетский детский сад «Ивушка»</dc:title>
  <dc:creator>user</dc:creator>
  <cp:lastModifiedBy>Ivushka</cp:lastModifiedBy>
  <cp:revision>31</cp:revision>
  <dcterms:created xsi:type="dcterms:W3CDTF">2020-05-09T08:56:16Z</dcterms:created>
  <dcterms:modified xsi:type="dcterms:W3CDTF">2023-02-25T09:25:26Z</dcterms:modified>
  <cp:version>0906.0100.01</cp:version>
</cp:coreProperties>
</file>